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.jpe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.jpeg" ContentType="image/jpeg"/>
  <Override PartName="/ppt/notesSlides/notesSlide9.xml" ContentType="application/vnd.openxmlformats-officedocument.presentationml.notesSlide+xml"/>
  <Override PartName="/ppt/media/image4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5.jpe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6.jpe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7.jpeg" ContentType="image/jpeg"/>
  <Override PartName="/ppt/notesSlides/notesSlide21.xml" ContentType="application/vnd.openxmlformats-officedocument.presentationml.notesSlide+xml"/>
  <Override PartName="/ppt/media/image8.jpe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9.jpeg" ContentType="image/jpe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everyone to this week of makers and creators at campus north.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count how many steps, each time a step is counted we show a happy face.</a:t>
            </a:r>
          </a:p>
          <a:p>
            <a:pPr/>
          </a:p>
          <a:p>
            <a:pPr/>
            <a:r>
              <a:t>If we push the a button we can see the current total.</a:t>
            </a:r>
          </a:p>
          <a:p>
            <a:pPr/>
          </a:p>
          <a:p>
            <a:pPr/>
            <a:r>
              <a:t>Try it out and see how accurate it is.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did we think that worked? Was it sensitive enough?</a:t>
            </a:r>
          </a:p>
          <a:p>
            <a:pPr/>
          </a:p>
          <a:p>
            <a:pPr/>
            <a:r>
              <a:t>Maybe we can use the accelerometer to count more accurately?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Looking at raw data from accelerometer - looking for it to tilt from forward to back (or back to forward) to count a step.</a:t>
            </a:r>
          </a:p>
          <a:p>
            <a:pPr/>
          </a:p>
          <a:p>
            <a:pPr/>
            <a:r>
              <a:t>Is that sensitive enough or should we test x as well?</a:t>
            </a:r>
          </a:p>
          <a:p>
            <a:p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for feedback from pairs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 Hat from the film Harry Potter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in the film, the hat has to think sometimes…</a:t>
            </a:r>
          </a:p>
          <a:p>
            <a:pPr/>
          </a:p>
          <a:p>
            <a:pPr/>
            <a:r>
              <a:t>we can add thinking towards top of program, and add choice before announcing the house.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film, the sorting hat could talk…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 speakers to crocodile clips and connect clips to microbit like this.</a:t>
            </a:r>
          </a:p>
          <a:p>
            <a:pPr/>
          </a:p>
          <a:p>
            <a:pPr/>
            <a:r>
              <a:t>Turn on speaker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Need to import the speech package. Hat might have some problems pronouncing words. Need to adjust text maybe? Change spelling to be more phonetic.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change how it says things by using some options…</a:t>
            </a:r>
          </a:p>
          <a:p>
            <a:pPr/>
          </a:p>
          <a:p>
            <a:pPr/>
            <a:r>
              <a:t>set individual speech qualities - values 0 to 255, don’t need to set all of them - experiment !</a:t>
            </a:r>
          </a:p>
          <a:p>
            <a:pPr/>
          </a:p>
          <a:p>
            <a:pPr/>
            <a:r>
              <a:t>Go back and change the original program to include speech.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 we will be learning about the microbit sensors and connecting the microbits in lots of different ways.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Treasure Hunt. Built in two parts transmitter beacons that have clues within them, and a receiver that the person find the treasure uses to pick up the clues.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Receiver - carry around with you to pick up a signal when you are close by.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will only listen out for next clue and ignore any others so have to hunt in sequence.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hape 2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Hide transmitters in secret locations, one for each clue that you make up.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Easy beacon, no programming of clues</a:t>
            </a:r>
          </a:p>
          <a:p>
            <a:pPr/>
          </a:p>
          <a:p>
            <a:pPr/>
            <a:r>
              <a:t>Change the number and clue text before flashing each one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Harder version - part 1 - list of clues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Harder version - part 2, push a button to increase and b to decrease clue.</a:t>
            </a:r>
          </a:p>
          <a:p>
            <a:pPr/>
            <a:r>
              <a:t>Also - replace display.show() with display.set_pixel(2, 2, 9 -&gt; 0) to flash centre pixel to show broadcast.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Tomorrow we will be creating some projects for show and tell. Think about what you would like to do.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Reusable chunks of code</a:t>
            </a:r>
          </a:p>
          <a:p>
            <a:pPr/>
            <a:r>
              <a:t>Must come first before being used so python sees them and puts them away</a:t>
            </a:r>
          </a:p>
          <a:p>
            <a:pPr/>
            <a:r>
              <a:t>Arguments</a:t>
            </a:r>
          </a:p>
          <a:p>
            <a:pPr/>
            <a:r>
              <a:t>Return values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Reusable chunks of code</a:t>
            </a:r>
          </a:p>
          <a:p>
            <a:pPr/>
            <a:r>
              <a:t>Arguments</a:t>
            </a:r>
          </a:p>
          <a:p>
            <a:pPr/>
            <a:r>
              <a:t>Return values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mentors for today - each say who you are and what you do and what your favourite bit of computer science is.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Reusable chunks of code</a:t>
            </a:r>
          </a:p>
          <a:p>
            <a:pPr/>
            <a:r>
              <a:t>Arguments</a:t>
            </a:r>
          </a:p>
          <a:p>
            <a:pPr/>
            <a:r>
              <a:t>Return values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Inputs and outputs on bottom, speech synth, radio, accelerometer.</a:t>
            </a:r>
          </a:p>
          <a:p>
            <a:pPr/>
          </a:p>
          <a:p>
            <a:pPr/>
            <a:r>
              <a:t>May want to work in pairs for these tasks?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Plug cable into usb and plug other end into the port on the board. Don’t worry about touching it, you won’t get a shock and you won’t break anything.</a:t>
            </a:r>
          </a:p>
          <a:p>
            <a:pPr/>
          </a:p>
          <a:p>
            <a:pPr/>
            <a:r>
              <a:t>The lead gives the unit power so keep it connected at all times.</a:t>
            </a:r>
          </a:p>
          <a:p>
            <a:pPr/>
          </a:p>
          <a:p>
            <a:pPr/>
            <a:r>
              <a:t>Things to note - the display on one side. Two buttons left and right are a and b. The connector on the back and next to it a reset button. If everything is going wrong you can press that to restart your program.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- Connect USB speaker to give them a charge - will need them later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Always need this as the first thing in the program, even if we forget to mention.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Counter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want to build a step counter that counts every step we take.</a:t>
            </a:r>
          </a:p>
          <a:p>
            <a:pPr/>
          </a:p>
          <a:p>
            <a:pPr/>
            <a:r>
              <a:t>The easy way is to count how many shakes the microbit senses…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akers…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Makers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rPr>
                <a:solidFill>
                  <a:srgbClr val="797979"/>
                </a:solidFill>
              </a:rPr>
              <a:t>and</a:t>
            </a:r>
            <a:r>
              <a:t>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Creators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rom microbit import *…"/>
          <p:cNvSpPr txBox="1"/>
          <p:nvPr/>
        </p:nvSpPr>
        <p:spPr>
          <a:xfrm>
            <a:off x="683592" y="1181099"/>
            <a:ext cx="11637616" cy="739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microbit import *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steps = 0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while True: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if accelerometer.was_gesture("shake"):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steps += 1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display.show(Image.HAPPY)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sleep(200)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display.clear()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 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if button_a.was_pressed():</a:t>
            </a:r>
          </a:p>
          <a:p>
            <a:pPr algn="l"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display.scroll(str(count))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ksBP.jpg" descr="GksBP.jpg"/>
          <p:cNvPicPr>
            <a:picLocks noChangeAspect="1"/>
          </p:cNvPicPr>
          <p:nvPr/>
        </p:nvPicPr>
        <p:blipFill>
          <a:blip r:embed="rId3">
            <a:alphaModFix amt="50193"/>
            <a:extLst/>
          </a:blip>
          <a:stretch>
            <a:fillRect/>
          </a:stretch>
        </p:blipFill>
        <p:spPr>
          <a:xfrm>
            <a:off x="-3236321" y="-36560"/>
            <a:ext cx="17423260" cy="982672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sults ?"/>
          <p:cNvSpPr txBox="1"/>
          <p:nvPr/>
        </p:nvSpPr>
        <p:spPr>
          <a:xfrm>
            <a:off x="227536" y="80735"/>
            <a:ext cx="4344319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400">
                <a:solidFill>
                  <a:srgbClr val="FF006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Results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rom microbit import *…"/>
          <p:cNvSpPr txBox="1"/>
          <p:nvPr/>
        </p:nvSpPr>
        <p:spPr>
          <a:xfrm>
            <a:off x="967427" y="292100"/>
            <a:ext cx="7430691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microbit import *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steps = 0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y = accelerometer.get_y()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if y &lt; 0: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sleep(100)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y = accelerometer.get_y()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if y &gt; 0: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steps += 1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display.show(IMAGE.Happy)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sleep(100)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display.clear()   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if button_a.was_pressed():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display.scroll(str(count))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ksBP.jpg" descr="GksBP.jpg"/>
          <p:cNvPicPr>
            <a:picLocks noChangeAspect="1"/>
          </p:cNvPicPr>
          <p:nvPr/>
        </p:nvPicPr>
        <p:blipFill>
          <a:blip r:embed="rId3">
            <a:alphaModFix amt="50193"/>
            <a:extLst/>
          </a:blip>
          <a:stretch>
            <a:fillRect/>
          </a:stretch>
        </p:blipFill>
        <p:spPr>
          <a:xfrm>
            <a:off x="-3236321" y="-36560"/>
            <a:ext cx="17423260" cy="982672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sults ?"/>
          <p:cNvSpPr txBox="1"/>
          <p:nvPr/>
        </p:nvSpPr>
        <p:spPr>
          <a:xfrm>
            <a:off x="175929" y="54932"/>
            <a:ext cx="4344319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400">
                <a:solidFill>
                  <a:srgbClr val="FF006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Results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original-7101-1486053612-3.jpg" descr="original-7101-1486053612-3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5136" t="0" r="1513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9" name="Sorting…"/>
          <p:cNvSpPr txBox="1"/>
          <p:nvPr/>
        </p:nvSpPr>
        <p:spPr>
          <a:xfrm>
            <a:off x="954055" y="807357"/>
            <a:ext cx="4383833" cy="281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8900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defRPr b="1" sz="8900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om microbit import *…"/>
          <p:cNvSpPr txBox="1"/>
          <p:nvPr/>
        </p:nvSpPr>
        <p:spPr>
          <a:xfrm>
            <a:off x="128117" y="1003300"/>
            <a:ext cx="12926416" cy="774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from microbit import *</a:t>
            </a:r>
          </a:p>
          <a:p>
            <a:pPr algn="l"/>
            <a:r>
              <a:t>import random</a:t>
            </a:r>
          </a:p>
          <a:p>
            <a:pPr algn="l"/>
          </a:p>
          <a:p>
            <a:pPr algn="l"/>
            <a:r>
              <a:t>hat = Image("07900:60750:07070:09090:99999")</a:t>
            </a:r>
          </a:p>
          <a:p>
            <a:pPr algn="l"/>
          </a:p>
          <a:p>
            <a:pPr algn="l"/>
            <a:r>
              <a:t>houses = [ "Slytherin",  “Hufflepuff", “Ravenclaw", “Gryffindor” ]</a:t>
            </a:r>
          </a:p>
          <a:p>
            <a:pPr algn="l"/>
          </a:p>
          <a:p>
            <a:pPr algn="l"/>
            <a:r>
              <a:t>while True:</a:t>
            </a:r>
          </a:p>
          <a:p>
            <a:pPr algn="l"/>
            <a:r>
              <a:t>  display.show(hat)</a:t>
            </a:r>
          </a:p>
          <a:p>
            <a:pPr algn="l"/>
          </a:p>
          <a:p>
            <a:pPr algn="l"/>
            <a:r>
              <a:t>  if accelerometer.was_gesture("shake"):</a:t>
            </a:r>
          </a:p>
          <a:p>
            <a:pPr algn="l"/>
            <a:r>
              <a:t>    house_name = random.choice(houses)</a:t>
            </a:r>
          </a:p>
          <a:p>
            <a:pPr algn="l"/>
            <a:r>
              <a:t>    display.scroll(house_name)</a:t>
            </a:r>
          </a:p>
          <a:p>
            <a:pPr algn="l"/>
            <a:r>
              <a:t>    sleep(2000)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hinking = […"/>
          <p:cNvSpPr txBox="1"/>
          <p:nvPr/>
        </p:nvSpPr>
        <p:spPr>
          <a:xfrm>
            <a:off x="824803" y="730250"/>
            <a:ext cx="8847735" cy="829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thinking = [</a:t>
            </a:r>
          </a:p>
          <a:p>
            <a:pPr algn="l"/>
          </a:p>
          <a:p>
            <a:pPr algn="l"/>
            <a:r>
              <a:t>    "Hmm. Difficult",</a:t>
            </a:r>
          </a:p>
          <a:p>
            <a:pPr algn="l"/>
            <a:r>
              <a:t>    "Very Difficult...",</a:t>
            </a:r>
          </a:p>
          <a:p>
            <a:pPr algn="l"/>
            <a:r>
              <a:t>    "So where shall I put you?",</a:t>
            </a:r>
          </a:p>
          <a:p>
            <a:pPr algn="l"/>
            <a:r>
              <a:t>    "Ah, right then",</a:t>
            </a:r>
          </a:p>
          <a:p>
            <a:pPr algn="l"/>
            <a:r>
              <a:t>    "Hmm, right",</a:t>
            </a:r>
          </a:p>
          <a:p>
            <a:pPr algn="l"/>
            <a:r>
              <a:t>    "Hmm",</a:t>
            </a:r>
          </a:p>
          <a:p>
            <a:pPr algn="l"/>
            <a:r>
              <a:t>    “Okay",</a:t>
            </a:r>
          </a:p>
          <a:p>
            <a:pPr algn="l"/>
            <a:r>
              <a:t>    "Well, I know just what to do with you...",</a:t>
            </a:r>
          </a:p>
          <a:p>
            <a:pPr algn="l"/>
            <a:r>
              <a:t>    "Right, Ok",</a:t>
            </a:r>
          </a:p>
          <a:p>
            <a:pPr algn="l"/>
            <a:r>
              <a:t>    "Not Slytherin, Eh?"</a:t>
            </a:r>
          </a:p>
          <a:p>
            <a:pPr algn="l"/>
            <a:r>
              <a:t>]</a:t>
            </a:r>
          </a:p>
          <a:p>
            <a:pPr algn="l"/>
          </a:p>
          <a:p>
            <a:pPr algn="l"/>
            <a:r>
              <a:t>    display.scroll(random.choice(thinking)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original-7101-1486053612-3.jpg" descr="original-7101-1486053612-3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5136" t="0" r="15136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g_0304.jpg" descr="img_0304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3216" r="0" b="3216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rom microbit import *…"/>
          <p:cNvSpPr txBox="1"/>
          <p:nvPr/>
        </p:nvSpPr>
        <p:spPr>
          <a:xfrm>
            <a:off x="615001" y="2489200"/>
            <a:ext cx="11774798" cy="398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5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microbit import *</a:t>
            </a:r>
          </a:p>
          <a:p>
            <a:pPr algn="l">
              <a:defRPr sz="45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speech</a:t>
            </a:r>
          </a:p>
          <a:p>
            <a:pPr algn="l">
              <a:defRPr sz="45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5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.. .</a:t>
            </a:r>
          </a:p>
          <a:p>
            <a:pPr algn="l">
              <a:defRPr sz="45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5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speech.say("I am the sorting hat”)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hursday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Thursday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</a:p>
        </p:txBody>
      </p:sp>
      <p:pic>
        <p:nvPicPr>
          <p:cNvPr id="133" name="bbc-other-bbc-micro-bit-official-board-only-88342331406_x700.jpg" descr="bbc-other-bbc-micro-bit-official-board-only-88342331406_x700.jpg"/>
          <p:cNvPicPr>
            <a:picLocks noChangeAspect="1"/>
          </p:cNvPicPr>
          <p:nvPr/>
        </p:nvPicPr>
        <p:blipFill>
          <a:blip r:embed="rId3">
            <a:alphaModFix amt="49991"/>
            <a:extLst/>
          </a:blip>
          <a:srcRect l="1451" t="1160" r="20787" b="29538"/>
          <a:stretch>
            <a:fillRect/>
          </a:stretch>
        </p:blipFill>
        <p:spPr>
          <a:xfrm>
            <a:off x="6108498" y="3605590"/>
            <a:ext cx="6912933" cy="6160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rom microbit import *…"/>
          <p:cNvSpPr txBox="1"/>
          <p:nvPr/>
        </p:nvSpPr>
        <p:spPr>
          <a:xfrm>
            <a:off x="589962" y="2184400"/>
            <a:ext cx="12735075" cy="53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microbit import *</a:t>
            </a:r>
          </a:p>
          <a:p>
            <a:pPr algn="l">
              <a:defRPr sz="4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speech</a:t>
            </a:r>
          </a:p>
          <a:p>
            <a:pPr algn="l">
              <a:defRPr sz="46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speech.say("I am the sorting hat”, </a:t>
            </a:r>
          </a:p>
          <a:p>
            <a:pPr algn="l">
              <a:defRPr sz="4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speed=82, </a:t>
            </a:r>
          </a:p>
          <a:p>
            <a:pPr algn="l">
              <a:defRPr sz="4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pitch=72, </a:t>
            </a:r>
          </a:p>
          <a:p>
            <a:pPr algn="l">
              <a:defRPr sz="4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throat=110, </a:t>
            </a:r>
          </a:p>
          <a:p>
            <a:pPr algn="l">
              <a:defRPr sz="46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mouth=105)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box-clock-coins-210597.jpg" descr="box-clock-coins-210597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low-angle-shot-machine-perspective-159461.jpg" descr="low-angle-shot-machine-perspective-159461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6102" t="0" r="610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0" name="Receiver"/>
          <p:cNvSpPr txBox="1"/>
          <p:nvPr/>
        </p:nvSpPr>
        <p:spPr>
          <a:xfrm>
            <a:off x="654780" y="661105"/>
            <a:ext cx="4827564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900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Receiver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from microbit import *…"/>
          <p:cNvSpPr txBox="1"/>
          <p:nvPr/>
        </p:nvSpPr>
        <p:spPr>
          <a:xfrm>
            <a:off x="435158" y="203804"/>
            <a:ext cx="10784037" cy="91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microbit import *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radio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clue = "hint: Walk around to find the first clue"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display.scroll(clue)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next_clue = 1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radio.on()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display.show("?")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message = radio.receive()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if message: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number, text = message.split(":")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if int(number) == next_clue: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clue = "clue " + str(number) + ":" + text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next_clue += 1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  display.scroll(clue)</a:t>
            </a: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2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sleep(100)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ntenna-cell-tower-cellphone-masts-270286.jpg" descr="antenna-cell-tower-cellphone-masts-270286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496" t="0" r="549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9" name="Beacon"/>
          <p:cNvSpPr txBox="1"/>
          <p:nvPr/>
        </p:nvSpPr>
        <p:spPr>
          <a:xfrm>
            <a:off x="969917" y="661105"/>
            <a:ext cx="4197289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900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Beacon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om microbit import *…"/>
          <p:cNvSpPr txBox="1"/>
          <p:nvPr/>
        </p:nvSpPr>
        <p:spPr>
          <a:xfrm>
            <a:off x="797911" y="558799"/>
            <a:ext cx="11408979" cy="86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microbit import *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radio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# change the number and the clue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number = 1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clue = "Walk Fifteen paces east”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radio.on()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radio.config(power=2)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clue_text = str(number) + ":" + clue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radio.send(clue_text)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display.show(str(number))</a:t>
            </a:r>
          </a:p>
          <a:p>
            <a:pPr algn="l">
              <a:defRPr sz="3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sleep(1000)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rom microbit import *…"/>
          <p:cNvSpPr txBox="1"/>
          <p:nvPr/>
        </p:nvSpPr>
        <p:spPr>
          <a:xfrm>
            <a:off x="1483822" y="1543050"/>
            <a:ext cx="10037156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microbit import *</a:t>
            </a:r>
          </a:p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import radio</a:t>
            </a:r>
          </a:p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all_clues = [</a:t>
            </a:r>
          </a:p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"Walk Fifteen paces east",</a:t>
            </a:r>
          </a:p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"Ten paces north",</a:t>
            </a:r>
          </a:p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"Walk forwards",</a:t>
            </a:r>
          </a:p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"Look under the seat",</a:t>
            </a:r>
          </a:p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"Hooray, you win!"</a:t>
            </a:r>
          </a:p>
          <a:p>
            <a:pPr algn="l">
              <a:defRPr sz="42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lue_count = len(all_clues)…"/>
          <p:cNvSpPr txBox="1"/>
          <p:nvPr/>
        </p:nvSpPr>
        <p:spPr>
          <a:xfrm>
            <a:off x="272045" y="1155699"/>
            <a:ext cx="12460710" cy="744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clue_count = len(all_clues)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clue = 1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radio.on()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radio.config(power=2)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while True: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if button_a.was_pressed():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clue = max(clue - 1, 1)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elif button_b.was_pressed():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clue = min(clue +  1, clue_count)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else: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clue_text = str(clue) + ":" + all_clues[clue - 1]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radio.send(clue_text)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display.show(str(clue))</a:t>
            </a:r>
          </a:p>
          <a:p>
            <a:pPr algn="l">
              <a:defRPr sz="3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sleep(1000)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riday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  <a:r>
              <a:t>Friday </a:t>
            </a:r>
          </a:p>
          <a:p>
            <a:pPr algn="l" defTabSz="549148">
              <a:defRPr sz="1692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250" name="from microbit import *…"/>
          <p:cNvSpPr txBox="1"/>
          <p:nvPr/>
        </p:nvSpPr>
        <p:spPr>
          <a:xfrm>
            <a:off x="1147085" y="3520243"/>
            <a:ext cx="11099801" cy="490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</a:t>
            </a:r>
            <a:r>
              <a:rPr>
                <a:solidFill>
                  <a:srgbClr val="000000"/>
                </a:solidFill>
              </a:rPr>
              <a:t>say_something():</a:t>
            </a:r>
            <a:endParaRPr>
              <a:solidFill>
                <a:srgbClr val="000000"/>
              </a:solidFill>
            </a:endParaRPr>
          </a:p>
          <a:p>
            <a:pPr lvl="1" indent="0"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0000"/>
                </a:solidFill>
              </a:rPr>
              <a:t>   display.scroll(‘hi’)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say_something()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ing…"/>
          <p:cNvSpPr txBox="1"/>
          <p:nvPr>
            <p:ph type="ctrTitle"/>
          </p:nvPr>
        </p:nvSpPr>
        <p:spPr>
          <a:xfrm>
            <a:off x="1270000" y="850720"/>
            <a:ext cx="10705859" cy="7835776"/>
          </a:xfrm>
          <a:prstGeom prst="rect">
            <a:avLst/>
          </a:prstGeom>
        </p:spPr>
        <p:txBody>
          <a:bodyPr/>
          <a:lstStyle>
            <a:lvl1pPr algn="l">
              <a:defRPr sz="18000">
                <a:solidFill>
                  <a:srgbClr val="FF0063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</a:lstStyle>
          <a:p>
            <a:pPr/>
            <a:r>
              <a:t>Introducing…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255" name="from microbit import *…"/>
          <p:cNvSpPr txBox="1"/>
          <p:nvPr/>
        </p:nvSpPr>
        <p:spPr>
          <a:xfrm>
            <a:off x="952500" y="3546941"/>
            <a:ext cx="110998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</a:t>
            </a:r>
            <a:r>
              <a:rPr>
                <a:solidFill>
                  <a:srgbClr val="000000"/>
                </a:solidFill>
              </a:rPr>
              <a:t>say_something(message):</a:t>
            </a:r>
            <a:endParaRPr>
              <a:solidFill>
                <a:srgbClr val="000000"/>
              </a:solidFill>
            </a:endParaRPr>
          </a:p>
          <a:p>
            <a:pPr lvl="1" indent="0"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0000"/>
                </a:solidFill>
              </a:rPr>
              <a:t>   display.scroll(message)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say_something(‘hey’)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say_something(‘hi’)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say_something(‘hello’)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260" name="from microbit import *…"/>
          <p:cNvSpPr txBox="1"/>
          <p:nvPr/>
        </p:nvSpPr>
        <p:spPr>
          <a:xfrm>
            <a:off x="952500" y="3546941"/>
            <a:ext cx="11099801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def </a:t>
            </a:r>
            <a:r>
              <a:rPr>
                <a:solidFill>
                  <a:srgbClr val="000000"/>
                </a:solidFill>
              </a:rPr>
              <a:t>is_it_bob(name):</a:t>
            </a:r>
            <a:endParaRPr>
              <a:solidFill>
                <a:srgbClr val="000000"/>
              </a:solidFill>
            </a:endParaRPr>
          </a:p>
          <a:p>
            <a:pPr lvl="1" indent="0" algn="l">
              <a:defRPr sz="4800">
                <a:solidFill>
                  <a:srgbClr val="FF006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000000"/>
                </a:solidFill>
              </a:rPr>
              <a:t>   return name == “bob”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FF0063"/>
                </a:solidFill>
              </a:rPr>
              <a:t>if</a:t>
            </a:r>
            <a:r>
              <a:t> is_it_bob(person_name):</a:t>
            </a:r>
          </a:p>
          <a:p>
            <a:pPr algn="l">
              <a:defRPr sz="4800"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display.scroll(‘hi bob’)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micro-bit-sheet.png" descr="micro-bit-shee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76601" y="953354"/>
            <a:ext cx="13859933" cy="7791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4217" y="5701844"/>
            <a:ext cx="11446889" cy="4016983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Let’s get connected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Let’s get connected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14023-03.jpg" descr="14023-03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0" y="342477"/>
            <a:ext cx="8885514" cy="8885515"/>
          </a:xfrm>
          <a:prstGeom prst="rect">
            <a:avLst/>
          </a:prstGeom>
        </p:spPr>
      </p:pic>
      <p:sp>
        <p:nvSpPr>
          <p:cNvPr id="151" name="Charge"/>
          <p:cNvSpPr txBox="1"/>
          <p:nvPr/>
        </p:nvSpPr>
        <p:spPr>
          <a:xfrm>
            <a:off x="8134363" y="1177169"/>
            <a:ext cx="4008538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900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lways"/>
          <p:cNvSpPr txBox="1"/>
          <p:nvPr>
            <p:ph type="title"/>
          </p:nvPr>
        </p:nvSpPr>
        <p:spPr>
          <a:xfrm>
            <a:off x="952500" y="917401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Always</a:t>
            </a:r>
          </a:p>
        </p:txBody>
      </p:sp>
      <p:sp>
        <p:nvSpPr>
          <p:cNvPr id="156" name="from microbit import *"/>
          <p:cNvSpPr txBox="1"/>
          <p:nvPr/>
        </p:nvSpPr>
        <p:spPr>
          <a:xfrm>
            <a:off x="2253567" y="4470400"/>
            <a:ext cx="849766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FF0063"/>
                </a:solidFill>
              </a:rPr>
              <a:t>from</a:t>
            </a:r>
            <a:r>
              <a:t> microbit </a:t>
            </a:r>
            <a:r>
              <a:rPr>
                <a:solidFill>
                  <a:srgbClr val="FF0063"/>
                </a:solidFill>
              </a:rPr>
              <a:t>import</a:t>
            </a:r>
            <a:r>
              <a:t> 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architectural-design-architecture-building-340151.jpg" descr="architectural-design-architecture-building-340151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1" name="Step Counter"/>
          <p:cNvSpPr txBox="1"/>
          <p:nvPr/>
        </p:nvSpPr>
        <p:spPr>
          <a:xfrm>
            <a:off x="1192307" y="2673753"/>
            <a:ext cx="7210135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900">
                <a:solidFill>
                  <a:srgbClr val="FF2F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Step Counter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ksBP.jpg" descr="GksBP.jpg"/>
          <p:cNvPicPr>
            <a:picLocks noChangeAspect="1"/>
          </p:cNvPicPr>
          <p:nvPr/>
        </p:nvPicPr>
        <p:blipFill>
          <a:blip r:embed="rId3">
            <a:alphaModFix amt="49911"/>
            <a:extLst/>
          </a:blip>
          <a:stretch>
            <a:fillRect/>
          </a:stretch>
        </p:blipFill>
        <p:spPr>
          <a:xfrm>
            <a:off x="-3367433" y="-49454"/>
            <a:ext cx="17468986" cy="985250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Experiment"/>
          <p:cNvSpPr txBox="1"/>
          <p:nvPr/>
        </p:nvSpPr>
        <p:spPr>
          <a:xfrm>
            <a:off x="273594" y="183948"/>
            <a:ext cx="5232723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400">
                <a:solidFill>
                  <a:srgbClr val="FF006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Experiment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